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6" r:id="rId7"/>
    <p:sldId id="276" r:id="rId8"/>
    <p:sldId id="277" r:id="rId9"/>
    <p:sldId id="278" r:id="rId10"/>
    <p:sldId id="279" r:id="rId11"/>
    <p:sldId id="259" r:id="rId12"/>
    <p:sldId id="260" r:id="rId13"/>
    <p:sldId id="280" r:id="rId14"/>
    <p:sldId id="281" r:id="rId15"/>
    <p:sldId id="264" r:id="rId16"/>
    <p:sldId id="282" r:id="rId17"/>
    <p:sldId id="283" r:id="rId18"/>
    <p:sldId id="285" r:id="rId19"/>
    <p:sldId id="275" r:id="rId20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Yaza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8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8" d="100"/>
          <a:sy n="108" d="100"/>
        </p:scale>
        <p:origin x="52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B57EA8-976D-4A1E-B9BB-849C3EA3DB7C}" type="datetime1">
              <a:rPr lang="tr-TR" smtClean="0"/>
              <a:t>9.06.2022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85DF2A1-08E1-4960-B819-634E602026F0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5989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194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3464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9213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8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5027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tr-T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1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93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934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8557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702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42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955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4981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014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rbest 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erbest 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Serbest 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erbest 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Serbest 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erbest 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aman çizelge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rbest 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rbest 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0" name="Tarih Yer Tutucusu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C61E7E-FBED-4B36-9D9A-4E4561A4F823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12" name="Slayt Numarası Yer Tutucusu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Serbest 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rbest 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rbest 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Serbest 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Serbest 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arih Yer Tutucusu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B234A79-08F5-4634-B0D3-B7E08AAF66CE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12" name="Slayt Numarası Yer Tutucusu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Serbest 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rbest 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rbest 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Serbest 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Serbest 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arih Yer Tutucusu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FBE4A1-68BC-4C35-A2A9-FBA85BFE5252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7" name="İçerik Yer Tutucusu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2" name="Slayt Numarası Yer Tutucusu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on Slay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Serbest 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erbest 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Serbest 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rbest 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Serbest 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rbest 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erbest 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Serbest 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Serbest 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arih Yer Tutucusu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AD0D251-AD74-4A72-BEED-38E7DBE893BC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12" name="Slayt Numarası Yer Tutucusu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Başlığ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erbest 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erbest 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erbest 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Başlık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652428-B3A7-4644-8FF9-2D4A474570AB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erbest 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Serbest 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Serbest 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Serbest 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erbest 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Serbest 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rbest 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arih Yer Tutucusu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74AD646-E047-4D58-848F-6A4A2412B996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12" name="Slayt Numarası Yer Tutucusu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fik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Serbest 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erbest 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tr-TR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10" name="Tarih Yer Tutucusu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C02A73-D093-44D5-9F12-2858A8CB2178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11" name="Alt Bilgi Yer Tutucusu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12" name="Slayt Numarası Yer Tutucusu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tr-TR" noProof="0"/>
              <a:t>“</a:t>
            </a:r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9" name="Metin Yer Tutucusu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tr-TR" noProof="0"/>
              <a:t>”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E340ABC-D5C4-427E-8357-CB91A67C56FE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ikdörtgen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Başlık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Resim Yer Tutucus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Metin Yer Tutucusu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1" name="Metin Yer Tutucusu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Unvan</a:t>
            </a:r>
          </a:p>
        </p:txBody>
      </p:sp>
      <p:sp>
        <p:nvSpPr>
          <p:cNvPr id="7" name="Resim Yer Tutucusu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2" name="Metin Yer Tutucusu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3" name="Metin Yer Tutucusu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8" name="Resim Yer Tutucusu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4" name="Metin Yer Tutucusu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5" name="Metin Yer Tutucusu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9" name="Resim Yer Tutucusu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Metin Yer Tutucusu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17" name="Metin Yer Tutucusu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Unvan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67D149-ABDD-40C5-B3A8-D98EA8A47E85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9" name="Serbest 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erbest 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erbest 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erbest 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erbest 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erbest 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tr-TR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üm eki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aşlık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6" name="Resim Yer Tutucusu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1" name="Metin Yer Tutucusu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32" name="Metin Yer Tutucusu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3" name="Resim Yer Tutucusu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4" name="Metin Yer Tutucusu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35" name="Metin Yer Tutucusu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6" name="Resim Yer Tutucusu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7" name="Metin Yer Tutucusu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38" name="Metin Yer Tutucusu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39" name="Resim Yer Tutucusu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0" name="Metin Yer Tutucusu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41" name="Metin Yer Tutucusu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Unvan</a:t>
            </a:r>
          </a:p>
        </p:txBody>
      </p:sp>
      <p:sp>
        <p:nvSpPr>
          <p:cNvPr id="42" name="Resim Yer Tutucusu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3" name="Metin Yer Tutucusu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44" name="Metin Yer Tutucusu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45" name="Resim Yer Tutucusu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6" name="Metin Yer Tutucusu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47" name="Metin Yer Tutucusu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48" name="Resim Yer Tutucusu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9" name="Metin Yer Tutucusu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50" name="Metin Yer Tutucusu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51" name="Resim Yer Tutucusu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52" name="Metin Yer Tutucusu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Ad</a:t>
            </a:r>
          </a:p>
        </p:txBody>
      </p:sp>
      <p:sp>
        <p:nvSpPr>
          <p:cNvPr id="53" name="Metin Yer Tutucusu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tr-TR" noProof="0"/>
              <a:t>Unvan</a:t>
            </a:r>
          </a:p>
        </p:txBody>
      </p:sp>
      <p:sp>
        <p:nvSpPr>
          <p:cNvPr id="18" name="Tarih Yer Tutucusu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14E5FB-1CB0-4FEB-B27B-5607F80DAC23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22" name="Alt Bilgi Yer Tutucusu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23" name="Slayt Numarası Yer Tutucusu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B6971D-EF9C-417D-B0E6-56154F4C6CDF}" type="datetime1">
              <a:rPr lang="tr-TR" noProof="0" smtClean="0"/>
              <a:t>9.06.2022</a:t>
            </a:fld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tr-TR" noProof="0"/>
              <a:t>SUNU BAŞLIĞI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54698"/>
            <a:ext cx="7096933" cy="2387600"/>
          </a:xfrm>
        </p:spPr>
        <p:txBody>
          <a:bodyPr rtlCol="0"/>
          <a:lstStyle/>
          <a:p>
            <a:pPr rtl="0"/>
            <a:r>
              <a:rPr lang="tr-TR" dirty="0"/>
              <a:t>BEXAMS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r>
              <a:rPr lang="tr-TR" dirty="0"/>
              <a:t>BÜŞRA KOSNAK      1191602037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10</a:t>
            </a:fld>
            <a:endParaRPr lang="tr-TR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56A8C71-5218-0A45-9ED8-BA076D96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278" y="2714095"/>
            <a:ext cx="2225233" cy="2042337"/>
          </a:xfrm>
          <a:prstGeom prst="rect">
            <a:avLst/>
          </a:prstGeom>
        </p:spPr>
      </p:pic>
      <p:pic>
        <p:nvPicPr>
          <p:cNvPr id="5" name="Resim 4" descr="metin, ekran, televizyo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C99D762-DEEF-46A8-C74D-E4B0EF5B2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87" y="321208"/>
            <a:ext cx="3604572" cy="4435224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E1CF860F-3813-FC59-1C9E-4D63B300B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81" y="1365238"/>
            <a:ext cx="3010161" cy="3391194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D5562D83-7B26-5D72-97BE-32EE7F6A9C68}"/>
              </a:ext>
            </a:extLst>
          </p:cNvPr>
          <p:cNvSpPr txBox="1"/>
          <p:nvPr/>
        </p:nvSpPr>
        <p:spPr>
          <a:xfrm>
            <a:off x="1014239" y="5760769"/>
            <a:ext cx="970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Dataların tutulduğu kısımlar </a:t>
            </a:r>
          </a:p>
          <a:p>
            <a:r>
              <a:rPr lang="tr-TR" dirty="0"/>
              <a:t>Soldan sağa </a:t>
            </a:r>
            <a:r>
              <a:rPr lang="tr-TR" dirty="0" err="1"/>
              <a:t>admin</a:t>
            </a:r>
            <a:r>
              <a:rPr lang="tr-TR" dirty="0"/>
              <a:t>, dersler, </a:t>
            </a:r>
            <a:r>
              <a:rPr lang="tr-TR" dirty="0" err="1"/>
              <a:t>sidebardata</a:t>
            </a:r>
            <a:r>
              <a:rPr lang="tr-TR" dirty="0"/>
              <a:t> için dataların bulunduğu kısım</a:t>
            </a:r>
          </a:p>
        </p:txBody>
      </p:sp>
    </p:spTree>
    <p:extLst>
      <p:ext uri="{BB962C8B-B14F-4D97-AF65-F5344CB8AC3E}">
        <p14:creationId xmlns:p14="http://schemas.microsoft.com/office/powerpoint/2010/main" val="346234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11</a:t>
            </a:fld>
            <a:endParaRPr lang="tr-TR"/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A6B6FA0-53FD-EF30-9B31-51A82BDA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0" y="459756"/>
            <a:ext cx="2918713" cy="5044877"/>
          </a:xfrm>
          <a:prstGeom prst="rect">
            <a:avLst/>
          </a:prstGeom>
        </p:spPr>
      </p:pic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55C81E1F-0565-0564-F1E2-B469877FC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43" y="257809"/>
            <a:ext cx="6439458" cy="5448772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C1EB8755-A8B9-B2C5-BB57-5250FC9DAE1E}"/>
              </a:ext>
            </a:extLst>
          </p:cNvPr>
          <p:cNvSpPr txBox="1"/>
          <p:nvPr/>
        </p:nvSpPr>
        <p:spPr>
          <a:xfrm>
            <a:off x="2257425" y="6213578"/>
            <a:ext cx="4701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Ogrencilerin</a:t>
            </a:r>
            <a:r>
              <a:rPr lang="tr-TR" dirty="0"/>
              <a:t> ve soruların bulunduğu dosyalar. </a:t>
            </a:r>
          </a:p>
        </p:txBody>
      </p:sp>
    </p:spTree>
    <p:extLst>
      <p:ext uri="{BB962C8B-B14F-4D97-AF65-F5344CB8AC3E}">
        <p14:creationId xmlns:p14="http://schemas.microsoft.com/office/powerpoint/2010/main" val="73678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etin kutusu 15">
            <a:extLst>
              <a:ext uri="{FF2B5EF4-FFF2-40B4-BE49-F238E27FC236}">
                <a16:creationId xmlns:a16="http://schemas.microsoft.com/office/drawing/2014/main" id="{7EC399E3-FDA6-61B4-9745-7B9E08DE3D80}"/>
              </a:ext>
            </a:extLst>
          </p:cNvPr>
          <p:cNvSpPr txBox="1"/>
          <p:nvPr/>
        </p:nvSpPr>
        <p:spPr>
          <a:xfrm>
            <a:off x="6420410" y="2255837"/>
            <a:ext cx="520009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b="1" kern="1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Admin</a:t>
            </a:r>
            <a:r>
              <a:rPr lang="tr-TR" b="1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olarak giriş yapıldığında öğrencilerin bilgilerini görüntüler.</a:t>
            </a:r>
          </a:p>
        </p:txBody>
      </p:sp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FA59E6F3-AAC3-6B68-ABCC-E4736295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086" y="291947"/>
            <a:ext cx="3984055" cy="6274105"/>
          </a:xfrm>
          <a:prstGeom prst="rect">
            <a:avLst/>
          </a:prstGeom>
          <a:noFill/>
        </p:spPr>
      </p:pic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tr-TR" smtClean="0"/>
              <a:pPr>
                <a:spcAft>
                  <a:spcPts val="600"/>
                </a:spcAft>
              </a:pPr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13</a:t>
            </a:fld>
            <a:endParaRPr lang="tr-TR"/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00F4908A-DA8E-D62C-BB4E-C52DB42B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84" y="436736"/>
            <a:ext cx="4385976" cy="598452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BB09D52-C2DD-A4C2-AF29-48105398ABB1}"/>
              </a:ext>
            </a:extLst>
          </p:cNvPr>
          <p:cNvSpPr txBox="1"/>
          <p:nvPr/>
        </p:nvSpPr>
        <p:spPr>
          <a:xfrm>
            <a:off x="7820511" y="3059668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Ana sayfanın görüntülendiği kısım</a:t>
            </a:r>
          </a:p>
        </p:txBody>
      </p:sp>
    </p:spTree>
    <p:extLst>
      <p:ext uri="{BB962C8B-B14F-4D97-AF65-F5344CB8AC3E}">
        <p14:creationId xmlns:p14="http://schemas.microsoft.com/office/powerpoint/2010/main" val="302496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14</a:t>
            </a:fld>
            <a:endParaRPr lang="tr-TR"/>
          </a:p>
        </p:txBody>
      </p:sp>
      <p:pic>
        <p:nvPicPr>
          <p:cNvPr id="10" name="Resim 9" descr="metin içeren bir resim&#10;&#10;Açıklama otomatik olarak oluşturuldu">
            <a:extLst>
              <a:ext uri="{FF2B5EF4-FFF2-40B4-BE49-F238E27FC236}">
                <a16:creationId xmlns:a16="http://schemas.microsoft.com/office/drawing/2014/main" id="{BF501AA5-2021-979A-717E-FDF50E62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155" y="159810"/>
            <a:ext cx="4087617" cy="653837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49609C6-AC3C-AA0B-E270-971527CA4AAA}"/>
              </a:ext>
            </a:extLst>
          </p:cNvPr>
          <p:cNvSpPr txBox="1"/>
          <p:nvPr/>
        </p:nvSpPr>
        <p:spPr>
          <a:xfrm>
            <a:off x="6121428" y="2743200"/>
            <a:ext cx="5689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Derslerin sırayla görüntülendiği bölüm.</a:t>
            </a:r>
          </a:p>
          <a:p>
            <a:r>
              <a:rPr lang="tr-TR" dirty="0" err="1"/>
              <a:t>Cookie</a:t>
            </a:r>
            <a:r>
              <a:rPr lang="tr-TR" dirty="0"/>
              <a:t> olarak alınan bilgilerin olup olmadığına bakarak</a:t>
            </a:r>
          </a:p>
          <a:p>
            <a:r>
              <a:rPr lang="tr-TR" dirty="0"/>
              <a:t>Derslere göre puanların eklendiği bölüm</a:t>
            </a:r>
          </a:p>
        </p:txBody>
      </p:sp>
    </p:spTree>
    <p:extLst>
      <p:ext uri="{BB962C8B-B14F-4D97-AF65-F5344CB8AC3E}">
        <p14:creationId xmlns:p14="http://schemas.microsoft.com/office/powerpoint/2010/main" val="202841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15</a:t>
            </a:fld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49609C6-AC3C-AA0B-E270-971527CA4AAA}"/>
              </a:ext>
            </a:extLst>
          </p:cNvPr>
          <p:cNvSpPr txBox="1"/>
          <p:nvPr/>
        </p:nvSpPr>
        <p:spPr>
          <a:xfrm>
            <a:off x="6121428" y="2743200"/>
            <a:ext cx="575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Vize ve final olarak sınavların kategoriye ayrıldığı bölüm</a:t>
            </a: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C3BF501-B304-14DB-DFB6-15426559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2" y="733286"/>
            <a:ext cx="4518307" cy="51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96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7533" y="912813"/>
            <a:ext cx="7096933" cy="2387600"/>
          </a:xfrm>
        </p:spPr>
        <p:txBody>
          <a:bodyPr rtlCol="0" anchor="b">
            <a:normAutofit/>
          </a:bodyPr>
          <a:lstStyle/>
          <a:p>
            <a:pPr rtl="0"/>
            <a:r>
              <a:rPr lang="tr-TR" dirty="0"/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3420" y="439745"/>
            <a:ext cx="4114800" cy="365125"/>
          </a:xfrm>
        </p:spPr>
        <p:txBody>
          <a:bodyPr rtlCol="0"/>
          <a:lstStyle/>
          <a:p>
            <a:pPr rtl="0"/>
            <a:r>
              <a:rPr lang="tr-TR" sz="3600" dirty="0"/>
              <a:t>Giriş sayfası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smtClean="0"/>
              <a:pPr/>
              <a:t>2</a:t>
            </a:fld>
            <a:endParaRPr lang="tr-TR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DFD8DFC3-AA48-20BC-1805-E13B056F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5" y="1051230"/>
            <a:ext cx="9717558" cy="452979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blurRad="63500" stA="27000" endPos="29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Resim 26" descr="metin içeren bir resim&#10;&#10;Açıklama otomatik olarak oluşturuldu">
            <a:extLst>
              <a:ext uri="{FF2B5EF4-FFF2-40B4-BE49-F238E27FC236}">
                <a16:creationId xmlns:a16="http://schemas.microsoft.com/office/drawing/2014/main" id="{1F2DD925-E641-AC8E-ADD2-2B83FA534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99" b="-3"/>
          <a:stretch/>
        </p:blipFill>
        <p:spPr>
          <a:xfrm>
            <a:off x="1370108" y="1318334"/>
            <a:ext cx="9779182" cy="4610100"/>
          </a:xfrm>
          <a:prstGeom prst="rect">
            <a:avLst/>
          </a:prstGeom>
          <a:noFill/>
          <a:effectLst>
            <a:reflection stA="20000" endPos="24000" dist="50800" dir="5400000" sy="-100000" algn="bl" rotWithShape="0"/>
            <a:softEdge rad="31750"/>
          </a:effectLst>
        </p:spPr>
      </p:pic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7075" y="511175"/>
            <a:ext cx="4114800" cy="365125"/>
          </a:xfrm>
        </p:spPr>
        <p:txBody>
          <a:bodyPr rtlCol="0" anchor="ctr">
            <a:noAutofit/>
          </a:bodyPr>
          <a:lstStyle/>
          <a:p>
            <a:pPr rtl="0">
              <a:spcAft>
                <a:spcPts val="600"/>
              </a:spcAft>
            </a:pPr>
            <a:r>
              <a:rPr lang="tr-TR" sz="3600" dirty="0"/>
              <a:t>Ana sayfa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4</a:t>
            </a:fld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959E63E-54E8-0D64-03D8-05358804B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8" y="1056640"/>
            <a:ext cx="10241222" cy="4355090"/>
          </a:xfrm>
          <a:prstGeom prst="rect">
            <a:avLst/>
          </a:prstGeom>
          <a:effectLst>
            <a:reflection stA="93000" endPos="28000" dir="5400000" sy="-100000" algn="bl" rotWithShape="0"/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23788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2081" y="467653"/>
            <a:ext cx="4114800" cy="365125"/>
          </a:xfrm>
        </p:spPr>
        <p:txBody>
          <a:bodyPr rtlCol="0" anchor="ctr">
            <a:noAutofit/>
          </a:bodyPr>
          <a:lstStyle/>
          <a:p>
            <a:pPr rtl="0">
              <a:spcAft>
                <a:spcPts val="600"/>
              </a:spcAft>
            </a:pPr>
            <a:r>
              <a:rPr lang="tr-TR" sz="3600" dirty="0"/>
              <a:t>Dersler listesi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5</a:t>
            </a:fld>
            <a:endParaRPr lang="tr-TR"/>
          </a:p>
        </p:txBody>
      </p:sp>
      <p:pic>
        <p:nvPicPr>
          <p:cNvPr id="4" name="Resim 3" descr="tablo içeren bir resim&#10;&#10;Açıklama otomatik olarak oluşturuldu">
            <a:extLst>
              <a:ext uri="{FF2B5EF4-FFF2-40B4-BE49-F238E27FC236}">
                <a16:creationId xmlns:a16="http://schemas.microsoft.com/office/drawing/2014/main" id="{D20EEBBE-F5E7-366E-C7A5-B4C251D6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1188721"/>
            <a:ext cx="9854384" cy="462912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stA="37000" endPos="22000" dist="50800" dir="5400000" sy="-100000" algn="bl" rotWithShape="0"/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2894475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3420" y="439745"/>
            <a:ext cx="4114800" cy="365125"/>
          </a:xfrm>
        </p:spPr>
        <p:txBody>
          <a:bodyPr rtlCol="0"/>
          <a:lstStyle/>
          <a:p>
            <a:pPr rtl="0"/>
            <a:r>
              <a:rPr lang="tr-TR" sz="3600" dirty="0"/>
              <a:t>Sonuç sayfası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D96039B-A784-D8E3-70D6-9E81A775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88" y="1028526"/>
            <a:ext cx="9432016" cy="4376691"/>
          </a:xfrm>
          <a:prstGeom prst="rect">
            <a:avLst/>
          </a:prstGeom>
          <a:effectLst>
            <a:reflection stA="73000" endPos="30000" dist="50800" dir="5400000" sy="-100000" algn="bl" rotWithShape="0"/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3829419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7075" y="511175"/>
            <a:ext cx="4114800" cy="365125"/>
          </a:xfrm>
        </p:spPr>
        <p:txBody>
          <a:bodyPr rtlCol="0" anchor="ctr">
            <a:noAutofit/>
          </a:bodyPr>
          <a:lstStyle/>
          <a:p>
            <a:pPr rtl="0">
              <a:spcAft>
                <a:spcPts val="600"/>
              </a:spcAft>
            </a:pPr>
            <a:r>
              <a:rPr lang="tr-TR" sz="3600" dirty="0" err="1"/>
              <a:t>Admin</a:t>
            </a:r>
            <a:r>
              <a:rPr lang="tr-TR" sz="3600" dirty="0"/>
              <a:t> ana sayfası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tr-TR" smtClean="0"/>
              <a:pPr rtl="0">
                <a:spcAft>
                  <a:spcPts val="600"/>
                </a:spcAft>
              </a:pPr>
              <a:t>7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D1A4CB-A1F3-3B41-DF8F-32D6927A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09" y="1202698"/>
            <a:ext cx="9889130" cy="4665667"/>
          </a:xfrm>
          <a:prstGeom prst="rect">
            <a:avLst/>
          </a:prstGeom>
          <a:effectLst>
            <a:reflection blurRad="50800" stA="45000" endPos="29000" dist="50800" dir="5400000" sy="-100000" algn="bl" rotWithShape="0"/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478731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C3B74D8A-F750-DDEA-2085-FC4DB08C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3" y="267177"/>
            <a:ext cx="2332680" cy="618160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4AFFCB1-6CBC-BFA5-F7C1-FE542F327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04" y="1328378"/>
            <a:ext cx="2189381" cy="42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12">
            <a:extLst>
              <a:ext uri="{FF2B5EF4-FFF2-40B4-BE49-F238E27FC236}">
                <a16:creationId xmlns:a16="http://schemas.microsoft.com/office/drawing/2014/main" id="{019541C0-9933-5314-3AF5-60F10BD1DB93}"/>
              </a:ext>
            </a:extLst>
          </p:cNvPr>
          <p:cNvSpPr txBox="1"/>
          <p:nvPr/>
        </p:nvSpPr>
        <p:spPr>
          <a:xfrm>
            <a:off x="605518" y="1066800"/>
            <a:ext cx="4795158" cy="1952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2600" b="1" kern="1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Router</a:t>
            </a:r>
            <a:r>
              <a:rPr lang="tr-TR" sz="2600" b="1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kısımlarının yapıldığı </a:t>
            </a:r>
            <a:r>
              <a:rPr lang="tr-TR" sz="2600" b="1" kern="12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app.jsx</a:t>
            </a:r>
            <a:r>
              <a:rPr lang="tr-TR" sz="2600" b="1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dosyası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2600" b="1" kern="1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Diğer sayfalar arasında geçiş sağlamak için kullanıldı.</a:t>
            </a:r>
          </a:p>
        </p:txBody>
      </p:sp>
      <p:pic>
        <p:nvPicPr>
          <p:cNvPr id="12" name="Resim 11" descr="metin içeren bir resim&#10;&#10;Açıklama otomatik olarak oluşturuldu">
            <a:extLst>
              <a:ext uri="{FF2B5EF4-FFF2-40B4-BE49-F238E27FC236}">
                <a16:creationId xmlns:a16="http://schemas.microsoft.com/office/drawing/2014/main" id="{A583F8A7-D92C-5C0D-FDCF-32F781D1A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09" y="521463"/>
            <a:ext cx="3390900" cy="6055179"/>
          </a:xfrm>
          <a:prstGeom prst="rect">
            <a:avLst/>
          </a:prstGeom>
          <a:noFill/>
        </p:spPr>
      </p:pic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tr-TR" smtClean="0"/>
              <a:pPr>
                <a:spcAft>
                  <a:spcPts val="600"/>
                </a:spcAft>
              </a:pPr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95_TF45331398_Win32" id="{4AF48FE1-8B8A-4518-A9C9-F164CB088A4C}" vid="{BC722493-64A3-4DDC-98A0-F7A20929662E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Genel sunu</Template>
  <TotalTime>69</TotalTime>
  <Words>117</Words>
  <Application>Microsoft Office PowerPoint</Application>
  <PresentationFormat>Geniş ekran</PresentationFormat>
  <Paragraphs>48</Paragraphs>
  <Slides>16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Ofis Teması</vt:lpstr>
      <vt:lpstr>BEXAMS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BEXAMS</dc:title>
  <dc:creator>Büşra Kosnak</dc:creator>
  <cp:lastModifiedBy>Büşra Kosnak</cp:lastModifiedBy>
  <cp:revision>3</cp:revision>
  <dcterms:created xsi:type="dcterms:W3CDTF">2022-06-08T23:37:22Z</dcterms:created>
  <dcterms:modified xsi:type="dcterms:W3CDTF">2022-06-09T00:46:54Z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